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91" r:id="rId19"/>
    <p:sldId id="292" r:id="rId20"/>
    <p:sldId id="269" r:id="rId21"/>
    <p:sldId id="272" r:id="rId22"/>
    <p:sldId id="273" r:id="rId23"/>
    <p:sldId id="277" r:id="rId24"/>
    <p:sldId id="278" r:id="rId25"/>
    <p:sldId id="281" r:id="rId26"/>
    <p:sldId id="279" r:id="rId27"/>
    <p:sldId id="280" r:id="rId28"/>
    <p:sldId id="283" r:id="rId29"/>
    <p:sldId id="282" r:id="rId30"/>
    <p:sldId id="274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91"/>
            <p14:sldId id="292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20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6.xml"/><Relationship Id="rId3" Type="http://schemas.openxmlformats.org/officeDocument/2006/relationships/image" Target="../media/image21.png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10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 err="1"/>
              <a:t>TowerPro</a:t>
            </a:r>
            <a:r>
              <a:rPr lang="en-US" sz="1600" i="1" dirty="0"/>
              <a:t>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7066FC-7108-4814-ACCB-C0D3AC167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9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SV-610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871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см</m:t>
                    </m:r>
                  </m:oMath>
                </a14:m>
                <a:endParaRPr lang="ru-RU" dirty="0"/>
              </a:p>
              <a:p>
                <a:pPr algn="just">
                  <a:spcBef>
                    <a:spcPct val="0"/>
                  </a:spcBef>
                </a:pPr>
                <a:endParaRPr lang="ru-RU" dirty="0"/>
              </a:p>
              <a:p>
                <a:pPr algn="ctr">
                  <a:spcBef>
                    <a:spcPct val="0"/>
                  </a:spcBef>
                </a:pP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1396</Words>
  <Application>Microsoft Office PowerPoint</Application>
  <PresentationFormat>Широкоэкранный</PresentationFormat>
  <Paragraphs>205</Paragraphs>
  <Slides>28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Алгоритм работы спутника</vt:lpstr>
      <vt:lpstr>Плата спутника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58</cp:revision>
  <dcterms:created xsi:type="dcterms:W3CDTF">2021-05-12T12:31:56Z</dcterms:created>
  <dcterms:modified xsi:type="dcterms:W3CDTF">2021-10-22T08:13:14Z</dcterms:modified>
</cp:coreProperties>
</file>